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62" r:id="rId3"/>
    <p:sldId id="257" r:id="rId4"/>
    <p:sldId id="261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078D9-26CB-49AF-9885-47B2FE56F5DC}" type="datetimeFigureOut">
              <a:rPr lang="fi-FI" smtClean="0"/>
              <a:t>23.9.2014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43A0C-CF7E-4615-9978-9AFDB02455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846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28.8.2013 / Johanna Kattilakoski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79B19AA-34A6-4EF0-B7D2-E14D888D90EE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2aste.kpedu.fi/wp-content/uploads/2013/11/yhteisty&#246;nvuosikello2013-2014.pdf" TargetMode="External"/><Relationship Id="rId2" Type="http://schemas.openxmlformats.org/officeDocument/2006/relationships/hyperlink" Target="http://2aste.kpedu.fi/wp-content/uploads/2014/06/Toimintakertomuslv2013-1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2aste.kpedu.fi/wp-content/uploads/2013/11/Vanhempainillat2013-2014_p&#228;iv22112013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Lukuvuoden 2013-14 </a:t>
            </a:r>
            <a:br>
              <a:rPr lang="fi-FI" dirty="0" smtClean="0"/>
            </a:br>
            <a:r>
              <a:rPr lang="fi-FI" dirty="0" smtClean="0"/>
              <a:t>toisen asteen yhteistyön toimintakertomus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054552" cy="1752600"/>
          </a:xfrm>
        </p:spPr>
        <p:txBody>
          <a:bodyPr>
            <a:normAutofit/>
          </a:bodyPr>
          <a:lstStyle/>
          <a:p>
            <a:r>
              <a:rPr lang="fi-FI" dirty="0" smtClean="0"/>
              <a:t>yhteistyöryhmän kokous 23.9.2014</a:t>
            </a:r>
          </a:p>
          <a:p>
            <a:r>
              <a:rPr lang="fi-FI" dirty="0" smtClean="0"/>
              <a:t>koordinaattori Terhi Petäjä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35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Kokoontunut lukuvuoden aikana 4 kertaa</a:t>
            </a:r>
          </a:p>
          <a:p>
            <a:r>
              <a:rPr lang="fi-FI" dirty="0" smtClean="0"/>
              <a:t>Nimettyjä jäseniä yhteensä 26</a:t>
            </a:r>
          </a:p>
          <a:p>
            <a:r>
              <a:rPr lang="fi-FI" dirty="0" smtClean="0"/>
              <a:t>Osallistujia ollut</a:t>
            </a:r>
          </a:p>
          <a:p>
            <a:pPr lvl="1"/>
            <a:r>
              <a:rPr lang="fi-FI" dirty="0" smtClean="0"/>
              <a:t>29.8.2013 15 </a:t>
            </a:r>
          </a:p>
          <a:p>
            <a:pPr lvl="1"/>
            <a:r>
              <a:rPr lang="fi-FI" dirty="0" smtClean="0"/>
              <a:t>9.1.2014 19</a:t>
            </a:r>
          </a:p>
          <a:p>
            <a:pPr lvl="1"/>
            <a:r>
              <a:rPr lang="fi-FI" dirty="0" smtClean="0"/>
              <a:t>4.2.2014 11</a:t>
            </a:r>
          </a:p>
          <a:p>
            <a:pPr lvl="1"/>
            <a:r>
              <a:rPr lang="fi-FI" dirty="0" smtClean="0"/>
              <a:t>14.5.2014 10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Yhteistyöryhmä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104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Rehtoriryhmän toimintakertomus: </a:t>
            </a:r>
            <a:r>
              <a:rPr lang="fi-FI" dirty="0"/>
              <a:t>: </a:t>
            </a:r>
            <a:r>
              <a:rPr lang="fi-FI" u="sng" dirty="0">
                <a:hlinkClick r:id="rId2"/>
              </a:rPr>
              <a:t>http://2aste.kpedu.fi/wp-content/uploads/2014/06/Toimintakertomuslv2013-14.pdf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 smtClean="0"/>
              <a:t>Opinto-ohjaajien toimintakertomus: </a:t>
            </a:r>
            <a:r>
              <a:rPr lang="fi-FI" u="sng" dirty="0">
                <a:hlinkClick r:id="rId3"/>
              </a:rPr>
              <a:t>http://2aste.kpedu.fi/wp-content/uploads/2013/11/yhteistyönvuosikello2013-2014.pdf</a:t>
            </a:r>
            <a:r>
              <a:rPr lang="fi-FI" dirty="0"/>
              <a:t>  ja vanhempainillat: </a:t>
            </a:r>
            <a:r>
              <a:rPr lang="fi-FI" u="sng" dirty="0">
                <a:hlinkClick r:id="rId4"/>
              </a:rPr>
              <a:t>http://</a:t>
            </a:r>
            <a:r>
              <a:rPr lang="fi-FI" u="sng" dirty="0" smtClean="0">
                <a:hlinkClick r:id="rId4"/>
              </a:rPr>
              <a:t>2aste.kpedu.fi/wp-content/uploads/2013/11/Vanhempainillat2013-2014_päiv22112013.pdf</a:t>
            </a:r>
            <a:endParaRPr lang="fi-FI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Työryhmien toimintakertomukset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87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Ryhmä ei ole kokoontunut vuoden 2012 jälkeen, koska siihen ei ole ollut tarvetta</a:t>
            </a:r>
          </a:p>
          <a:p>
            <a:r>
              <a:rPr lang="fi-FI" dirty="0" smtClean="0"/>
              <a:t>Sen sijaan yhteistyötä on tehty </a:t>
            </a:r>
            <a:r>
              <a:rPr lang="fi-FI" dirty="0" err="1" smtClean="0"/>
              <a:t>Moodle-yhteistyöryhmässä</a:t>
            </a:r>
            <a:r>
              <a:rPr lang="fi-FI" dirty="0" smtClean="0"/>
              <a:t> (2 kokousta)</a:t>
            </a:r>
          </a:p>
          <a:p>
            <a:r>
              <a:rPr lang="fi-FI" dirty="0" smtClean="0"/>
              <a:t>Keski-Pohjanmaan </a:t>
            </a:r>
            <a:r>
              <a:rPr lang="fi-FI" dirty="0" err="1" smtClean="0"/>
              <a:t>Moodle</a:t>
            </a:r>
            <a:r>
              <a:rPr lang="fi-FI" dirty="0" smtClean="0"/>
              <a:t> käytössä 1.8.2014 alkaen ja siihen on integroitu </a:t>
            </a:r>
            <a:r>
              <a:rPr lang="fi-FI" dirty="0" err="1" smtClean="0"/>
              <a:t>Kyvyt.fi</a:t>
            </a:r>
            <a:r>
              <a:rPr lang="fi-FI" dirty="0" smtClean="0"/>
              <a:t> –oppimisalusta</a:t>
            </a:r>
          </a:p>
          <a:p>
            <a:r>
              <a:rPr lang="fi-FI" dirty="0" smtClean="0"/>
              <a:t>Kurssien siirtokoulutukseen 6.8. osallistui 10 alueen oppilaitosten </a:t>
            </a:r>
            <a:r>
              <a:rPr lang="fi-FI" dirty="0" err="1" smtClean="0"/>
              <a:t>moodle-vastaavaa</a:t>
            </a:r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Tietohallintoryhmä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272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Opintoja tarjolla yht. 68: </a:t>
            </a:r>
          </a:p>
          <a:p>
            <a:pPr lvl="1"/>
            <a:endParaRPr lang="fi-FI" dirty="0" smtClean="0"/>
          </a:p>
          <a:p>
            <a:pPr lvl="1"/>
            <a:r>
              <a:rPr lang="fi-FI" dirty="0" smtClean="0"/>
              <a:t>Keski-Pohjanmaan ammattiopistolta 33</a:t>
            </a:r>
          </a:p>
          <a:p>
            <a:pPr lvl="1"/>
            <a:r>
              <a:rPr lang="fi-FI" dirty="0" smtClean="0"/>
              <a:t>Konservatoriolta 6</a:t>
            </a:r>
          </a:p>
          <a:p>
            <a:pPr lvl="1"/>
            <a:r>
              <a:rPr lang="fi-FI" dirty="0" err="1" smtClean="0"/>
              <a:t>KYL:ltä</a:t>
            </a:r>
            <a:r>
              <a:rPr lang="fi-FI" dirty="0" smtClean="0"/>
              <a:t> </a:t>
            </a:r>
            <a:r>
              <a:rPr lang="fi-FI" dirty="0"/>
              <a:t>4</a:t>
            </a:r>
            <a:endParaRPr lang="fi-FI" dirty="0" smtClean="0"/>
          </a:p>
          <a:p>
            <a:pPr lvl="1"/>
            <a:r>
              <a:rPr lang="fi-FI" dirty="0" smtClean="0"/>
              <a:t>Kokkolan aikuislukiolta 1</a:t>
            </a:r>
          </a:p>
          <a:p>
            <a:pPr lvl="1"/>
            <a:r>
              <a:rPr lang="fi-FI" dirty="0" err="1" smtClean="0"/>
              <a:t>KSG:ltä</a:t>
            </a:r>
            <a:r>
              <a:rPr lang="fi-FI" dirty="0" smtClean="0"/>
              <a:t> 10</a:t>
            </a:r>
          </a:p>
          <a:p>
            <a:pPr lvl="1"/>
            <a:r>
              <a:rPr lang="fi-FI" dirty="0" err="1" smtClean="0"/>
              <a:t>Lucina</a:t>
            </a:r>
            <a:r>
              <a:rPr lang="fi-FI" dirty="0" smtClean="0"/>
              <a:t> Hagmanin lukiosta 1</a:t>
            </a:r>
          </a:p>
          <a:p>
            <a:pPr lvl="1"/>
            <a:r>
              <a:rPr lang="fi-FI" dirty="0" smtClean="0"/>
              <a:t>Kannuksen lukiosta 0</a:t>
            </a:r>
          </a:p>
          <a:p>
            <a:pPr lvl="1"/>
            <a:r>
              <a:rPr lang="fi-FI" dirty="0" smtClean="0"/>
              <a:t>Perhon tai Vetelin lukiosta 6</a:t>
            </a:r>
          </a:p>
          <a:p>
            <a:pPr lvl="1"/>
            <a:r>
              <a:rPr lang="fi-FI" dirty="0" smtClean="0"/>
              <a:t>Pietarsaaren lukiosta 0</a:t>
            </a:r>
          </a:p>
          <a:p>
            <a:pPr lvl="1"/>
            <a:r>
              <a:rPr lang="fi-FI" dirty="0" err="1" smtClean="0"/>
              <a:t>AMK-opintoja</a:t>
            </a:r>
            <a:r>
              <a:rPr lang="fi-FI" dirty="0" smtClean="0"/>
              <a:t> 7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Opintotarjottimen toteutuma 1/2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9106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Opintovalintoja tarjottimelta 172:</a:t>
            </a:r>
          </a:p>
          <a:p>
            <a:pPr lvl="1"/>
            <a:r>
              <a:rPr lang="fi-FI" dirty="0" smtClean="0"/>
              <a:t>Ammattiopistolaiset yht. 159</a:t>
            </a:r>
          </a:p>
          <a:p>
            <a:pPr lvl="2"/>
            <a:r>
              <a:rPr lang="fi-FI" dirty="0" err="1" smtClean="0"/>
              <a:t>Sote</a:t>
            </a:r>
            <a:r>
              <a:rPr lang="fi-FI" dirty="0" smtClean="0"/>
              <a:t>/ hyvinvointi 82</a:t>
            </a:r>
          </a:p>
          <a:p>
            <a:pPr lvl="2"/>
            <a:r>
              <a:rPr lang="fi-FI" dirty="0" smtClean="0"/>
              <a:t>”Raviopisto” 40</a:t>
            </a:r>
          </a:p>
          <a:p>
            <a:pPr lvl="2"/>
            <a:r>
              <a:rPr lang="fi-FI" dirty="0" smtClean="0"/>
              <a:t>Kauppaopisto/ liiketalous 21</a:t>
            </a:r>
          </a:p>
          <a:p>
            <a:pPr lvl="2"/>
            <a:r>
              <a:rPr lang="fi-FI" dirty="0" smtClean="0"/>
              <a:t>Kälviä 6, Ammattikampus 4, Kannus 2, Toholampi 1</a:t>
            </a:r>
          </a:p>
          <a:p>
            <a:pPr lvl="2"/>
            <a:r>
              <a:rPr lang="fi-FI" dirty="0" smtClean="0"/>
              <a:t>Salpaus 1</a:t>
            </a:r>
          </a:p>
          <a:p>
            <a:pPr lvl="1"/>
            <a:r>
              <a:rPr lang="fi-FI" dirty="0" smtClean="0"/>
              <a:t>Lukiolaiset yht. 15 (hygieniaosaaminen 13)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Opintotarjottimen toteutuma 2/2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27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Opiskelijamäärä 152</a:t>
            </a:r>
          </a:p>
          <a:p>
            <a:r>
              <a:rPr lang="fi-FI" dirty="0" smtClean="0"/>
              <a:t>Suoritetut kurssit 535:</a:t>
            </a:r>
          </a:p>
          <a:p>
            <a:pPr lvl="1"/>
            <a:r>
              <a:rPr lang="fi-FI" dirty="0" smtClean="0"/>
              <a:t> yleisvalmennus 152, jalkapallo 174, jääkiekko 70, salibandy 67, koripallo 48, lentopallo 8, uinti 6, lix 4,  </a:t>
            </a:r>
            <a:r>
              <a:rPr lang="fi-FI" dirty="0"/>
              <a:t> </a:t>
            </a:r>
            <a:r>
              <a:rPr lang="fi-FI" dirty="0" smtClean="0"/>
              <a:t>golf </a:t>
            </a:r>
            <a:r>
              <a:rPr lang="fi-FI" dirty="0" smtClean="0"/>
              <a:t>6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Urheiluakatemia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655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Yhdistelmätutkintojen tekijöitä noin 10 % toisen asteen opiskelijoista</a:t>
            </a:r>
          </a:p>
          <a:p>
            <a:pPr lvl="1"/>
            <a:r>
              <a:rPr lang="fi-FI" dirty="0" err="1" smtClean="0"/>
              <a:t>K-P:n</a:t>
            </a:r>
            <a:r>
              <a:rPr lang="fi-FI" dirty="0" smtClean="0"/>
              <a:t> yhteistyöverkoston opiskelijamäärä 20.9.2013 yht. 3962 (opetussuunnitelmaperustaiset nuoret)</a:t>
            </a:r>
          </a:p>
          <a:p>
            <a:pPr lvl="1"/>
            <a:r>
              <a:rPr lang="fi-FI" dirty="0" smtClean="0"/>
              <a:t>Kahdesta tutkinnosta lv. 2013-14 valmistuneita yht. 127</a:t>
            </a:r>
          </a:p>
          <a:p>
            <a:r>
              <a:rPr lang="fi-FI" smtClean="0"/>
              <a:t>Paikkakuntakohtaista </a:t>
            </a:r>
            <a:r>
              <a:rPr lang="fi-FI" dirty="0" smtClean="0"/>
              <a:t>yhteistyötä mm. vaihtoviikkoyhteistyö eri paikkakunnilla, työelämälähtöiset tutkinnonosat (Palava) ja eri tutkintojen yhdessä tuottamat tutkinnonosat (esim. hoivamusiikki, hyvinvointia mediasta) ammatillisella puolella, lukioiden kurssitarjottimet Kannus-Toholampi, Veteli-Perho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opintovalintoja lv. 2013-14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22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999</TotalTime>
  <Words>279</Words>
  <Application>Microsoft Office PowerPoint</Application>
  <PresentationFormat>Näytössä katseltava diaesitys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Aaltomuoto</vt:lpstr>
      <vt:lpstr>Lukuvuoden 2013-14  toisen asteen yhteistyön toimintakertomus</vt:lpstr>
      <vt:lpstr>Yhteistyöryhmä</vt:lpstr>
      <vt:lpstr>Työryhmien toimintakertomukset</vt:lpstr>
      <vt:lpstr>Tietohallintoryhmä</vt:lpstr>
      <vt:lpstr>Opintotarjottimen toteutuma 1/2</vt:lpstr>
      <vt:lpstr>Opintotarjottimen toteutuma 2/2</vt:lpstr>
      <vt:lpstr>Urheiluakatemia</vt:lpstr>
      <vt:lpstr>Muita opintovalintoja lv. 2013-14</vt:lpstr>
    </vt:vector>
  </TitlesOfParts>
  <Company>Kpedu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Lukuvuoden 2012-13 toimintakertomus</dc:title>
  <dc:creator>Johanna Kattilakoski</dc:creator>
  <cp:lastModifiedBy>Terhi Petäjä</cp:lastModifiedBy>
  <cp:revision>57</cp:revision>
  <dcterms:created xsi:type="dcterms:W3CDTF">2013-08-28T07:10:44Z</dcterms:created>
  <dcterms:modified xsi:type="dcterms:W3CDTF">2014-09-23T12:36:46Z</dcterms:modified>
</cp:coreProperties>
</file>